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6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-1200" y="-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D6EE87-EBD5-4F12-A48A-63ACA297AC8F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190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44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059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86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13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2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66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116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16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643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43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574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28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446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48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53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12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298CD5-6C1E-4009-B41F-6DF62E31D3BE}" type="datetimeFigureOut">
              <a:rPr lang="en-US" smtClean="0"/>
              <a:pPr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5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600" dirty="0"/>
              <a:t> 25.5.16</a:t>
            </a:r>
            <a:r>
              <a:rPr lang="en-US" sz="3600" dirty="0"/>
              <a:t>Save the day</a:t>
            </a:r>
            <a:r>
              <a:rPr lang="he-IL" sz="3600" dirty="0"/>
              <a:t/>
            </a:r>
            <a:br>
              <a:rPr lang="he-IL" sz="3600" dirty="0"/>
            </a:br>
            <a:r>
              <a:rPr lang="he-IL" sz="3600" dirty="0"/>
              <a:t>כנס העמותה לסיעוד פסיכיאטרי 2016</a:t>
            </a:r>
            <a:endParaRPr lang="en-US" sz="36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560446"/>
          </a:xfrm>
        </p:spPr>
        <p:txBody>
          <a:bodyPr>
            <a:normAutofit/>
          </a:bodyPr>
          <a:lstStyle/>
          <a:p>
            <a:pPr algn="ctr"/>
            <a:r>
              <a:rPr lang="he-IL" sz="2800" b="1" dirty="0" smtClean="0">
                <a:solidFill>
                  <a:srgbClr val="0070C0"/>
                </a:solidFill>
              </a:rPr>
              <a:t>אשפוז קהילה שיקום- חוברים לדרך משותפת</a:t>
            </a:r>
          </a:p>
          <a:p>
            <a:pPr algn="ctr"/>
            <a:r>
              <a:rPr lang="he-IL" sz="2800" b="1" i="1" dirty="0" smtClean="0">
                <a:solidFill>
                  <a:schemeClr val="accent3">
                    <a:lumMod val="75000"/>
                  </a:schemeClr>
                </a:solidFill>
              </a:rPr>
              <a:t>מרכז כנסים שפיים</a:t>
            </a:r>
            <a:endParaRPr lang="he-IL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תמונה 3" descr="Briut_nefesh_vector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9271138" y="156541"/>
            <a:ext cx="2495550" cy="8001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7369720" y="768698"/>
            <a:ext cx="3802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Psychiatric Nursing Association in Israel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39633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אורגני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אורגני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ורגנ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19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אורגני</vt:lpstr>
      <vt:lpstr> 25.5.16Save the day כנס העמותה לסיעוד פסיכיאטרי 2016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25.5.16Save the day כנס העמותה לסיעוד פסיכיאטרי 2016</dc:title>
  <dc:creator>user</dc:creator>
  <cp:lastModifiedBy>Nir</cp:lastModifiedBy>
  <cp:revision>3</cp:revision>
  <dcterms:created xsi:type="dcterms:W3CDTF">2016-03-04T05:53:39Z</dcterms:created>
  <dcterms:modified xsi:type="dcterms:W3CDTF">2016-03-23T16:18:25Z</dcterms:modified>
</cp:coreProperties>
</file>